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6BB6E7-F7F2-49AE-96CC-CDBF8A1B5E1F}">
  <a:tblStyle styleId="{576BB6E7-F7F2-49AE-96CC-CDBF8A1B5E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6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5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5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8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8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9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7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78.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0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0.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9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01.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1.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0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98.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{576BB6E7-F7F2-49AE-96CC-CDBF8A1B5E1F}</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{576BB6E7-F7F2-49AE-96CC-CDBF8A1B5E1F}</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{576BB6E7-F7F2-49AE-96CC-CDBF8A1B5E1F}</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{576BB6E7-F7F2-49AE-96CC-CDBF8A1B5E1F}</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{576BB6E7-F7F2-49AE-96CC-CDBF8A1B5E1F}</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{576BB6E7-F7F2-49AE-96CC-CDBF8A1B5E1F}</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{576BB6E7-F7F2-49AE-96CC-CDBF8A1B5E1F}</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{576BB6E7-F7F2-49AE-96CC-CDBF8A1B5E1F}</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{576BB6E7-F7F2-49AE-96CC-CDBF8A1B5E1F}</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{576BB6E7-F7F2-49AE-96CC-CDBF8A1B5E1F}</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{576BB6E7-F7F2-49AE-96CC-CDBF8A1B5E1F}</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{576BB6E7-F7F2-49AE-96CC-CDBF8A1B5E1F}</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{576BB6E7-F7F2-49AE-96CC-CDBF8A1B5E1F}</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{576BB6E7-F7F2-49AE-96CC-CDBF8A1B5E1F}</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